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359" r:id="rId2"/>
    <p:sldId id="372" r:id="rId3"/>
    <p:sldId id="373" r:id="rId4"/>
    <p:sldId id="374" r:id="rId5"/>
    <p:sldId id="371" r:id="rId6"/>
    <p:sldId id="360" r:id="rId7"/>
    <p:sldId id="361" r:id="rId8"/>
    <p:sldId id="362" r:id="rId9"/>
    <p:sldId id="363" r:id="rId10"/>
    <p:sldId id="364" r:id="rId11"/>
    <p:sldId id="366" r:id="rId12"/>
    <p:sldId id="367" r:id="rId13"/>
    <p:sldId id="368" r:id="rId14"/>
    <p:sldId id="369" r:id="rId15"/>
    <p:sldId id="370" r:id="rId16"/>
    <p:sldId id="365" r:id="rId17"/>
    <p:sldId id="349" r:id="rId18"/>
    <p:sldId id="350" r:id="rId19"/>
    <p:sldId id="351" r:id="rId20"/>
    <p:sldId id="352" r:id="rId21"/>
    <p:sldId id="353" r:id="rId22"/>
    <p:sldId id="354" r:id="rId23"/>
    <p:sldId id="355" r:id="rId24"/>
    <p:sldId id="356" r:id="rId25"/>
    <p:sldId id="357" r:id="rId26"/>
    <p:sldId id="358" r:id="rId27"/>
    <p:sldId id="27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48"/>
    <p:restoredTop sz="75114"/>
  </p:normalViewPr>
  <p:slideViewPr>
    <p:cSldViewPr snapToGrid="0" snapToObjects="1">
      <p:cViewPr varScale="1">
        <p:scale>
          <a:sx n="114" d="100"/>
          <a:sy n="114" d="100"/>
        </p:scale>
        <p:origin x="16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9/20/20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9/20/20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79773-0F3D-C644-876E-257255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8A616-F3BC-A549-820A-7000B191A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90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</TotalTime>
  <Words>632</Words>
  <Application>Microsoft Macintosh PowerPoint</Application>
  <PresentationFormat>Widescreen</PresentationFormat>
  <Paragraphs>145</Paragraphs>
  <Slides>27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Avenir Next</vt:lpstr>
      <vt:lpstr>Calibri</vt:lpstr>
      <vt:lpstr>Office Theme</vt:lpstr>
      <vt:lpstr>Class 5</vt:lpstr>
      <vt:lpstr>PowerPoint Presentation</vt:lpstr>
      <vt:lpstr>PowerPoint Presentation</vt:lpstr>
      <vt:lpstr>PowerPoint Presentation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23</cp:revision>
  <dcterms:created xsi:type="dcterms:W3CDTF">2020-09-08T14:06:51Z</dcterms:created>
  <dcterms:modified xsi:type="dcterms:W3CDTF">2020-09-21T02:59:12Z</dcterms:modified>
</cp:coreProperties>
</file>

<file path=docProps/thumbnail.jpeg>
</file>